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53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pull dir="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pull dir="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pull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pull dir="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pull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pull dir="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5/6/2016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pull dir="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5/6/2016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pull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5/6/2016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pull dir="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pull dir="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pull dir="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>
    <p:pull dir="u"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8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jpeg"/><Relationship Id="rId4" Type="http://schemas.openxmlformats.org/officeDocument/2006/relationships/image" Target="../media/image9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:\ANUP PAUL\idh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6" name="TextBox 5"/>
          <p:cNvSpPr txBox="1"/>
          <p:nvPr/>
        </p:nvSpPr>
        <p:spPr>
          <a:xfrm>
            <a:off x="990600" y="1676400"/>
            <a:ext cx="71628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9600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NikoshBAN" pitchFamily="2" charset="0"/>
                <a:cs typeface="NikoshBAN" pitchFamily="2" charset="0"/>
              </a:rPr>
              <a:t>সবাইকে শুভেচ্ছা</a:t>
            </a:r>
            <a:endParaRPr lang="en-US" sz="9600" dirty="0">
              <a:solidFill>
                <a:schemeClr val="accent6">
                  <a:lumMod val="20000"/>
                  <a:lumOff val="80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ransition spd="med">
    <p:pull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9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6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6" grpId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D:\ANUP PAUL\frte456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4343400" cy="4800600"/>
          </a:xfrm>
          <a:prstGeom prst="rect">
            <a:avLst/>
          </a:prstGeom>
          <a:noFill/>
        </p:spPr>
      </p:pic>
      <p:pic>
        <p:nvPicPr>
          <p:cNvPr id="6147" name="Picture 3" descr="D:\ANUP PAUL\bnvc43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48200" y="0"/>
            <a:ext cx="4191000" cy="4800600"/>
          </a:xfrm>
          <a:prstGeom prst="rect">
            <a:avLst/>
          </a:prstGeom>
          <a:noFill/>
        </p:spPr>
      </p:pic>
      <p:sp>
        <p:nvSpPr>
          <p:cNvPr id="6" name="TextBox 5"/>
          <p:cNvSpPr txBox="1"/>
          <p:nvPr/>
        </p:nvSpPr>
        <p:spPr>
          <a:xfrm>
            <a:off x="228600" y="5257800"/>
            <a:ext cx="8610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400" dirty="0" smtClean="0">
                <a:latin typeface="NikoshBAN" pitchFamily="2" charset="0"/>
                <a:cs typeface="NikoshBAN" pitchFamily="2" charset="0"/>
              </a:rPr>
              <a:t>এই ধরনের খাদ্যে ভিটামিন এ পাওয়া যায়।</a:t>
            </a:r>
            <a:endParaRPr lang="en-US" sz="44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ransition spd="med">
    <p:pull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8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50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50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770" decel="100000"/>
                                        <p:tgtEl>
                                          <p:spTgt spid="614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4" dur="770" decel="100000"/>
                                        <p:tgtEl>
                                          <p:spTgt spid="6147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6" dur="770" fill="hold"/>
                                        <p:tgtEl>
                                          <p:spTgt spid="61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8" dur="770" fill="hold"/>
                                        <p:tgtEl>
                                          <p:spTgt spid="61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D:\ANUP PAUL\bghy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4343400" cy="2667000"/>
          </a:xfrm>
          <a:prstGeom prst="rect">
            <a:avLst/>
          </a:prstGeom>
          <a:noFill/>
        </p:spPr>
      </p:pic>
      <p:pic>
        <p:nvPicPr>
          <p:cNvPr id="7172" name="Picture 4" descr="D:\ANUP PAUL\hyt54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828800" y="2819400"/>
            <a:ext cx="5791200" cy="2895600"/>
          </a:xfrm>
          <a:prstGeom prst="rect">
            <a:avLst/>
          </a:prstGeom>
          <a:noFill/>
        </p:spPr>
      </p:pic>
      <p:pic>
        <p:nvPicPr>
          <p:cNvPr id="7173" name="Picture 5" descr="D:\ANUP PAUL\mnb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648200" y="0"/>
            <a:ext cx="4495800" cy="2704365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228600" y="6019800"/>
            <a:ext cx="8229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400" dirty="0" smtClean="0">
                <a:latin typeface="NikoshBAN" pitchFamily="2" charset="0"/>
                <a:cs typeface="NikoshBAN" pitchFamily="2" charset="0"/>
              </a:rPr>
              <a:t>এই ধরনের খাদ্যে ভিটামিন ডি পাওয়া যায়।</a:t>
            </a:r>
            <a:endParaRPr lang="en-US" sz="44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ransition spd="med">
    <p:pull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4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7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8" presetClass="entr" presetSubtype="0" ac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71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71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7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717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71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900" decel="100000" fill="hold"/>
                                        <p:tgtEl>
                                          <p:spTgt spid="71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D:\ANUP PAUL\nbvcx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4419600" cy="4114800"/>
          </a:xfrm>
          <a:prstGeom prst="rect">
            <a:avLst/>
          </a:prstGeom>
          <a:noFill/>
        </p:spPr>
      </p:pic>
      <p:pic>
        <p:nvPicPr>
          <p:cNvPr id="8195" name="Picture 3" descr="D:\ANUP PAUL\gfred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343400" y="0"/>
            <a:ext cx="4800600" cy="4191000"/>
          </a:xfrm>
          <a:prstGeom prst="rect">
            <a:avLst/>
          </a:prstGeom>
          <a:noFill/>
        </p:spPr>
      </p:pic>
      <p:sp>
        <p:nvSpPr>
          <p:cNvPr id="6" name="TextBox 5"/>
          <p:cNvSpPr txBox="1"/>
          <p:nvPr/>
        </p:nvSpPr>
        <p:spPr>
          <a:xfrm>
            <a:off x="381000" y="4572000"/>
            <a:ext cx="80772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400" dirty="0" smtClean="0">
                <a:latin typeface="NikoshBAN" pitchFamily="2" charset="0"/>
                <a:cs typeface="NikoshBAN" pitchFamily="2" charset="0"/>
              </a:rPr>
              <a:t>এই ধরনের খাদ্যে ভিটামিন ই পাওয়া যায়</a:t>
            </a:r>
            <a:endParaRPr lang="en-US" sz="44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ransition spd="med">
    <p:pull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81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1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8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819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81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81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bn-BD" sz="6600" dirty="0" smtClean="0">
                <a:latin typeface="NikoshBAN" pitchFamily="2" charset="0"/>
                <a:cs typeface="NikoshBAN" pitchFamily="2" charset="0"/>
              </a:rPr>
              <a:t>একক কাজ</a:t>
            </a:r>
            <a:br>
              <a:rPr lang="bn-BD" sz="6600" dirty="0" smtClean="0">
                <a:latin typeface="NikoshBAN" pitchFamily="2" charset="0"/>
                <a:cs typeface="NikoshBAN" pitchFamily="2" charset="0"/>
              </a:rPr>
            </a:br>
            <a:endParaRPr lang="en-US" sz="66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ভিটামিন কত প্রকার ও কি কি ?</a:t>
            </a:r>
          </a:p>
          <a:p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লেবু , আনারসে কোন প্রকারের ভিটামিন থাকে?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ransition spd="med">
    <p:pull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D:\ANUP PAUL\mnbj76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" y="381000"/>
            <a:ext cx="8153400" cy="6172200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pull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92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92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 descr="D:\ANUP PAUL\mnjh89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5800" y="533400"/>
            <a:ext cx="7772400" cy="5943600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pull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 descr="D:\ANUP PAUL\jkiu89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2000" y="685800"/>
            <a:ext cx="7924800" cy="5562600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pull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1266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1266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12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bn-BD" sz="5400" dirty="0" smtClean="0">
                <a:latin typeface="NikoshBAN" pitchFamily="2" charset="0"/>
                <a:cs typeface="NikoshBAN" pitchFamily="2" charset="0"/>
              </a:rPr>
              <a:t>     ভিটামিনের অভাব জনিত রোগ     প্রতিকারের উপায়ঃ</a:t>
            </a:r>
          </a:p>
          <a:p>
            <a:pPr>
              <a:buNone/>
            </a:pPr>
            <a:r>
              <a:rPr lang="bn-BD" sz="5400" dirty="0" smtClean="0">
                <a:latin typeface="NikoshBAN" pitchFamily="2" charset="0"/>
                <a:cs typeface="NikoshBAN" pitchFamily="2" charset="0"/>
              </a:rPr>
              <a:t>*ভিটামিন এ,বি,সি, ডি,ই, কে সমৃদ্ধ খাবার পরিমান মতো খেতে হবে।</a:t>
            </a:r>
            <a:endParaRPr lang="en-US" sz="54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ransition spd="med">
    <p:pull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n-BD" dirty="0" smtClean="0">
                <a:latin typeface="NikoshBAN" pitchFamily="2" charset="0"/>
                <a:cs typeface="NikoshBAN" pitchFamily="2" charset="0"/>
              </a:rPr>
              <a:t>ভিটামিনের কাজ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12290" name="Picture 2" descr="D:\ANUP PAUL\jhuy76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81200" y="1295401"/>
            <a:ext cx="5791200" cy="3601244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pull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229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22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22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bn-BD" sz="4400" dirty="0" smtClean="0">
                <a:latin typeface="NikoshBAN" pitchFamily="2" charset="0"/>
                <a:cs typeface="NikoshBAN" pitchFamily="2" charset="0"/>
              </a:rPr>
              <a:t>শরীরের ক্ষত পূনরায় গঠনের কাজ করে।</a:t>
            </a:r>
          </a:p>
          <a:p>
            <a:r>
              <a:rPr lang="bn-BD" sz="4400" dirty="0" smtClean="0">
                <a:latin typeface="NikoshBAN" pitchFamily="2" charset="0"/>
                <a:cs typeface="NikoshBAN" pitchFamily="2" charset="0"/>
              </a:rPr>
              <a:t>দাঁত ও মাড়ী শক্ত রাখে।</a:t>
            </a:r>
          </a:p>
          <a:p>
            <a:r>
              <a:rPr lang="bn-BD" sz="4400" dirty="0" smtClean="0">
                <a:latin typeface="NikoshBAN" pitchFamily="2" charset="0"/>
                <a:cs typeface="NikoshBAN" pitchFamily="2" charset="0"/>
              </a:rPr>
              <a:t>ত্বক মসৃন ও উজ্জল রাখে।</a:t>
            </a:r>
          </a:p>
          <a:p>
            <a:r>
              <a:rPr lang="bn-BD" sz="4400" dirty="0" smtClean="0">
                <a:latin typeface="NikoshBAN" pitchFamily="2" charset="0"/>
                <a:cs typeface="NikoshBAN" pitchFamily="2" charset="0"/>
              </a:rPr>
              <a:t>দৃষ্টি শক্তি ঠিক রাখে ও রাতকানা রোগ প্রতিরোধ করে।</a:t>
            </a:r>
            <a:endParaRPr lang="en-US" sz="44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ransition spd="med">
    <p:pull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533400"/>
            <a:ext cx="9144000" cy="5867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bn-BD" sz="4400" dirty="0" smtClean="0">
                <a:latin typeface="NikoshBAN" pitchFamily="2" charset="0"/>
                <a:cs typeface="NikoshBAN" pitchFamily="2" charset="0"/>
              </a:rPr>
              <a:t>শিক্ষক পরিচিতি</a:t>
            </a:r>
          </a:p>
          <a:p>
            <a:r>
              <a:rPr lang="bn-BD" sz="4400" dirty="0" smtClean="0">
                <a:latin typeface="NikoshBAN" pitchFamily="2" charset="0"/>
                <a:cs typeface="NikoshBAN" pitchFamily="2" charset="0"/>
              </a:rPr>
              <a:t>অনুপ কুমার পাল</a:t>
            </a:r>
          </a:p>
          <a:p>
            <a:r>
              <a:rPr lang="bn-BD" sz="4400" dirty="0" smtClean="0">
                <a:latin typeface="NikoshBAN" pitchFamily="2" charset="0"/>
                <a:cs typeface="NikoshBAN" pitchFamily="2" charset="0"/>
              </a:rPr>
              <a:t>সহকারি শিক্ষক (বিজ্ঞান)</a:t>
            </a:r>
          </a:p>
          <a:p>
            <a:r>
              <a:rPr lang="bn-BD" sz="4400" dirty="0" smtClean="0">
                <a:latin typeface="NikoshBAN" pitchFamily="2" charset="0"/>
                <a:cs typeface="NikoshBAN" pitchFamily="2" charset="0"/>
              </a:rPr>
              <a:t>কুমিরা পাইলট মাধ্যমিক বালিকা বিদ্যালয়</a:t>
            </a:r>
          </a:p>
          <a:p>
            <a:r>
              <a:rPr lang="bn-BD" sz="4400" dirty="0" smtClean="0">
                <a:latin typeface="NikoshBAN" pitchFamily="2" charset="0"/>
                <a:cs typeface="NikoshBAN" pitchFamily="2" charset="0"/>
              </a:rPr>
              <a:t>পাটকেলঘাটা,তালা,সাতক্ষীরা।</a:t>
            </a:r>
          </a:p>
          <a:p>
            <a:r>
              <a:rPr lang="bn-BD" sz="4400" dirty="0" smtClean="0">
                <a:latin typeface="NikoshBAN" pitchFamily="2" charset="0"/>
                <a:cs typeface="NikoshBAN" pitchFamily="2" charset="0"/>
              </a:rPr>
              <a:t>মোবাইল নং-০১৭১০১২৭৬৯৮,০১৯১১৫৩৩৫৬০</a:t>
            </a:r>
          </a:p>
        </p:txBody>
      </p:sp>
    </p:spTree>
  </p:cSld>
  <p:clrMapOvr>
    <a:masterClrMapping/>
  </p:clrMapOvr>
  <p:transition spd="med">
    <p:pull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bn-BD" sz="7200" dirty="0" smtClean="0">
                <a:latin typeface="NikoshBAN" pitchFamily="2" charset="0"/>
                <a:cs typeface="NikoshBAN" pitchFamily="2" charset="0"/>
              </a:rPr>
              <a:t>দলীয় কাজ</a:t>
            </a:r>
            <a:endParaRPr lang="en-US" sz="7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কোন কোন ভিটামিনের অভাবে কি কি ধরনের সমস্যা হয় ব্যাখ্যা কর।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ransition spd="med">
    <p:pull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bn-BD" sz="8000" dirty="0" smtClean="0">
                <a:latin typeface="NikoshBAN" pitchFamily="2" charset="0"/>
                <a:cs typeface="NikoshBAN" pitchFamily="2" charset="0"/>
              </a:rPr>
              <a:t>মূল্যায়ণ</a:t>
            </a:r>
            <a:endParaRPr lang="en-US" sz="8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bn-BD" sz="4400" dirty="0" smtClean="0">
                <a:latin typeface="NikoshBAN" pitchFamily="2" charset="0"/>
                <a:cs typeface="NikoshBAN" pitchFamily="2" charset="0"/>
              </a:rPr>
              <a:t>ভিটামিন এ এর একটি কাজ বল।</a:t>
            </a:r>
          </a:p>
          <a:p>
            <a:r>
              <a:rPr lang="bn-BD" sz="4400" dirty="0" smtClean="0">
                <a:latin typeface="NikoshBAN" pitchFamily="2" charset="0"/>
                <a:cs typeface="NikoshBAN" pitchFamily="2" charset="0"/>
              </a:rPr>
              <a:t>কোন ভিটামিন এর অভাবে স্কার্ভী রোগ হয়?</a:t>
            </a:r>
          </a:p>
          <a:p>
            <a:r>
              <a:rPr lang="bn-BD" sz="4400" dirty="0" smtClean="0">
                <a:latin typeface="NikoshBAN" pitchFamily="2" charset="0"/>
                <a:cs typeface="NikoshBAN" pitchFamily="2" charset="0"/>
              </a:rPr>
              <a:t>ভিটামিন বি সংখ্যায় কয়টি ?</a:t>
            </a:r>
            <a:endParaRPr lang="en-US" sz="44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ransition spd="med">
    <p:pull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bn-BD" sz="8800" dirty="0" smtClean="0">
                <a:latin typeface="NikoshBAN" pitchFamily="2" charset="0"/>
                <a:cs typeface="NikoshBAN" pitchFamily="2" charset="0"/>
              </a:rPr>
              <a:t>বাড়ীর কাজ</a:t>
            </a:r>
            <a:endParaRPr lang="en-US" sz="88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bn-BD" sz="4400" dirty="0" smtClean="0">
                <a:latin typeface="NikoshBAN" pitchFamily="2" charset="0"/>
                <a:cs typeface="NikoshBAN" pitchFamily="2" charset="0"/>
              </a:rPr>
              <a:t>ভিটামিন বি কমপ্লেক্স এর উৎস এবং অভাব জনিত রোগ সর্ম্পকে আলোচনা কর।</a:t>
            </a:r>
            <a:endParaRPr lang="en-US" sz="44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ransition spd="med">
    <p:pull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6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7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 descr="D:\ANUP PAUL\index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" y="304800"/>
            <a:ext cx="8763000" cy="6324600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685800" y="2362200"/>
            <a:ext cx="73152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9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bn-BD" sz="96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সবাইকে ধন্যবাদ</a:t>
            </a:r>
            <a:endParaRPr lang="en-US" sz="9600" dirty="0">
              <a:solidFill>
                <a:srgbClr val="FFFF0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ransition spd="med">
    <p:pull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133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133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133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133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33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33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1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1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382000" cy="4983162"/>
          </a:xfrm>
        </p:spPr>
        <p:txBody>
          <a:bodyPr>
            <a:normAutofit/>
          </a:bodyPr>
          <a:lstStyle/>
          <a:p>
            <a:pPr algn="l"/>
            <a:r>
              <a:rPr lang="bn-BD" dirty="0" smtClean="0">
                <a:latin typeface="NikoshBAN" pitchFamily="2" charset="0"/>
                <a:cs typeface="NikoshBAN" pitchFamily="2" charset="0"/>
              </a:rPr>
              <a:t>পাঠ পরিচিতি</a:t>
            </a:r>
            <a:br>
              <a:rPr lang="bn-BD" dirty="0" smtClean="0">
                <a:latin typeface="NikoshBAN" pitchFamily="2" charset="0"/>
                <a:cs typeface="NikoshBAN" pitchFamily="2" charset="0"/>
              </a:rPr>
            </a:br>
            <a:r>
              <a:rPr lang="bn-BD" smtClean="0">
                <a:latin typeface="NikoshBAN" pitchFamily="2" charset="0"/>
                <a:cs typeface="NikoshBAN" pitchFamily="2" charset="0"/>
              </a:rPr>
              <a:t>শ্রেণীঃ </a:t>
            </a:r>
            <a:r>
              <a:rPr lang="bn-BD" smtClean="0">
                <a:latin typeface="NikoshBAN" pitchFamily="2" charset="0"/>
                <a:cs typeface="NikoshBAN" pitchFamily="2" charset="0"/>
              </a:rPr>
              <a:t>নবম</a:t>
            </a:r>
            <a:r>
              <a:rPr lang="bn-BD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bn-BD" dirty="0" smtClean="0">
                <a:latin typeface="NikoshBAN" pitchFamily="2" charset="0"/>
                <a:cs typeface="NikoshBAN" pitchFamily="2" charset="0"/>
              </a:rPr>
            </a:br>
            <a:r>
              <a:rPr lang="bn-BD" dirty="0" smtClean="0">
                <a:latin typeface="NikoshBAN" pitchFamily="2" charset="0"/>
                <a:cs typeface="NikoshBAN" pitchFamily="2" charset="0"/>
              </a:rPr>
              <a:t>বিষয়ঃ বিজ্ঞান</a:t>
            </a:r>
            <a:br>
              <a:rPr lang="bn-BD" dirty="0" smtClean="0">
                <a:latin typeface="NikoshBAN" pitchFamily="2" charset="0"/>
                <a:cs typeface="NikoshBAN" pitchFamily="2" charset="0"/>
              </a:rPr>
            </a:br>
            <a:r>
              <a:rPr lang="bn-BD" smtClean="0">
                <a:latin typeface="NikoshBAN" pitchFamily="2" charset="0"/>
                <a:cs typeface="NikoshBAN" pitchFamily="2" charset="0"/>
              </a:rPr>
              <a:t>অধ্যায়ঃ </a:t>
            </a:r>
            <a:r>
              <a:rPr lang="bn-BD" smtClean="0">
                <a:latin typeface="NikoshBAN" pitchFamily="2" charset="0"/>
                <a:cs typeface="NikoshBAN" pitchFamily="2" charset="0"/>
              </a:rPr>
              <a:t>১ম</a:t>
            </a:r>
            <a:r>
              <a:rPr lang="bn-BD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bn-BD" dirty="0" smtClean="0">
                <a:latin typeface="NikoshBAN" pitchFamily="2" charset="0"/>
                <a:cs typeface="NikoshBAN" pitchFamily="2" charset="0"/>
              </a:rPr>
            </a:b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ransition spd="med">
    <p:pull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4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bn-BD" dirty="0" smtClean="0"/>
              <a:t>            </a:t>
            </a:r>
            <a:r>
              <a:rPr lang="bn-BD" sz="9600" dirty="0" smtClean="0">
                <a:latin typeface="NikoshBAN" pitchFamily="2" charset="0"/>
                <a:cs typeface="NikoshBAN" pitchFamily="2" charset="0"/>
              </a:rPr>
              <a:t>শিখণ ফল</a:t>
            </a:r>
          </a:p>
          <a:p>
            <a:pPr>
              <a:buNone/>
            </a:pPr>
            <a:r>
              <a:rPr lang="bn-BD" dirty="0" smtClean="0">
                <a:latin typeface="NikoshBAN" pitchFamily="2" charset="0"/>
                <a:cs typeface="NikoshBAN" pitchFamily="2" charset="0"/>
              </a:rPr>
              <a:t>১। ভিটামিন কি তা বলতে পারবে।</a:t>
            </a:r>
          </a:p>
          <a:p>
            <a:pPr>
              <a:buNone/>
            </a:pPr>
            <a:r>
              <a:rPr lang="bn-BD" dirty="0" smtClean="0">
                <a:latin typeface="NikoshBAN" pitchFamily="2" charset="0"/>
                <a:cs typeface="NikoshBAN" pitchFamily="2" charset="0"/>
              </a:rPr>
              <a:t>২।ভিটামিনের শ্রেণীবিভাগ ও উৎস  উল্লেখ করতে পারবে।</a:t>
            </a:r>
          </a:p>
          <a:p>
            <a:pPr>
              <a:buNone/>
            </a:pPr>
            <a:r>
              <a:rPr lang="bn-BD" dirty="0" smtClean="0">
                <a:latin typeface="NikoshBAN" pitchFamily="2" charset="0"/>
                <a:cs typeface="NikoshBAN" pitchFamily="2" charset="0"/>
              </a:rPr>
              <a:t>৩।ভিটামিনের অভাব জনিত রোগ  ব্যাখ্যা করতে পারবে।</a:t>
            </a:r>
          </a:p>
          <a:p>
            <a:pPr>
              <a:buNone/>
            </a:pPr>
            <a:r>
              <a:rPr lang="bn-BD" dirty="0" smtClean="0">
                <a:latin typeface="NikoshBAN" pitchFamily="2" charset="0"/>
                <a:cs typeface="NikoshBAN" pitchFamily="2" charset="0"/>
              </a:rPr>
              <a:t>৪।ভিটামিনের কাজ বর্ণনা করতে পারবে।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ransition spd="med">
    <p:pull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n-BD" dirty="0" smtClean="0">
                <a:latin typeface="NikoshBAN" pitchFamily="2" charset="0"/>
                <a:cs typeface="NikoshBAN" pitchFamily="2" charset="0"/>
              </a:rPr>
              <a:t>নিচের চিত্রগুলো লক্ষ্য কর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2050" name="Picture 2" descr="D:\ANUP PAUL\nhg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143000"/>
            <a:ext cx="4343400" cy="2305050"/>
          </a:xfrm>
          <a:prstGeom prst="rect">
            <a:avLst/>
          </a:prstGeom>
          <a:noFill/>
        </p:spPr>
      </p:pic>
      <p:pic>
        <p:nvPicPr>
          <p:cNvPr id="2051" name="Picture 3" descr="D:\ANUP PAUL\ytr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48200" y="1219200"/>
            <a:ext cx="4495800" cy="2286000"/>
          </a:xfrm>
          <a:prstGeom prst="rect">
            <a:avLst/>
          </a:prstGeom>
          <a:noFill/>
        </p:spPr>
      </p:pic>
      <p:pic>
        <p:nvPicPr>
          <p:cNvPr id="2052" name="Picture 4" descr="D:\ANUP PAUL\hjkl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4191000"/>
            <a:ext cx="4419600" cy="2047875"/>
          </a:xfrm>
          <a:prstGeom prst="rect">
            <a:avLst/>
          </a:prstGeom>
          <a:noFill/>
        </p:spPr>
      </p:pic>
      <p:pic>
        <p:nvPicPr>
          <p:cNvPr id="2054" name="Picture 6" descr="D:\ANUP PAUL\jhk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800600" y="4191000"/>
            <a:ext cx="4343400" cy="1981200"/>
          </a:xfrm>
          <a:prstGeom prst="rect">
            <a:avLst/>
          </a:prstGeom>
          <a:noFill/>
        </p:spPr>
      </p:pic>
      <p:sp>
        <p:nvSpPr>
          <p:cNvPr id="9" name="TextBox 8"/>
          <p:cNvSpPr txBox="1"/>
          <p:nvPr/>
        </p:nvSpPr>
        <p:spPr>
          <a:xfrm>
            <a:off x="304800" y="3505200"/>
            <a:ext cx="2590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200" dirty="0" smtClean="0">
                <a:latin typeface="NikoshBAN" pitchFamily="2" charset="0"/>
                <a:cs typeface="NikoshBAN" pitchFamily="2" charset="0"/>
              </a:rPr>
              <a:t>       শাকসবজি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953000" y="3581400"/>
            <a:ext cx="2819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200" dirty="0" smtClean="0">
                <a:latin typeface="NikoshBAN" pitchFamily="2" charset="0"/>
                <a:cs typeface="NikoshBAN" pitchFamily="2" charset="0"/>
              </a:rPr>
              <a:t>             ফল  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09600" y="6400800"/>
            <a:ext cx="2590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200" dirty="0" smtClean="0">
                <a:latin typeface="NikoshBAN" pitchFamily="2" charset="0"/>
                <a:cs typeface="NikoshBAN" pitchFamily="2" charset="0"/>
              </a:rPr>
              <a:t>     মাংস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715000" y="6273225"/>
            <a:ext cx="2362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200" dirty="0" smtClean="0">
                <a:latin typeface="NikoshBAN" pitchFamily="2" charset="0"/>
                <a:cs typeface="NikoshBAN" pitchFamily="2" charset="0"/>
              </a:rPr>
              <a:t>     ডিম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ransition spd="med">
    <p:pull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800" decel="100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800" decel="100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800" decel="100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800" decel="100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50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5" dur="500"/>
                                        <p:tgtEl>
                                          <p:spTgt spid="2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9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5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9" grpId="0"/>
      <p:bldP spid="10" grpId="0"/>
      <p:bldP spid="11" grpId="0"/>
      <p:bldP spid="1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bn-BD" dirty="0" smtClean="0">
                <a:latin typeface="NikoshBAN" pitchFamily="2" charset="0"/>
                <a:cs typeface="NikoshBAN" pitchFamily="2" charset="0"/>
              </a:rPr>
              <a:t>পাঠ শিরোনাম</a:t>
            </a:r>
            <a:br>
              <a:rPr lang="bn-BD" dirty="0" smtClean="0">
                <a:latin typeface="NikoshBAN" pitchFamily="2" charset="0"/>
                <a:cs typeface="NikoshBAN" pitchFamily="2" charset="0"/>
              </a:rPr>
            </a:br>
            <a:r>
              <a:rPr lang="bn-BD" sz="10700" dirty="0" smtClean="0">
                <a:solidFill>
                  <a:schemeClr val="accent1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খাদ্যপ্রাণ বা ভিটামিন</a:t>
            </a:r>
            <a:endParaRPr lang="en-US" sz="10700" dirty="0">
              <a:solidFill>
                <a:schemeClr val="accent1">
                  <a:lumMod val="50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ransition spd="med">
    <p:pull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074" name="Picture 2" descr="D:\ANUP PAUL\nhy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90600" y="0"/>
            <a:ext cx="7315199" cy="381000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990600" y="3962400"/>
            <a:ext cx="762000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ভিটামিন কি ?</a:t>
            </a:r>
          </a:p>
          <a:p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খাদ্যে পরিমান মতো শর্করা ও আমিষ থাকলেও জীবের স্বাভাবিক বৃদ্ধি ও পুষ্টির জন্য বিশেষ এক ধরনের খাদ্য উপাদানের প্রয়োজন হয়।ঐ খাদ্য উপাদানকে ভিটামিন বলে।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ransition spd="med">
    <p:pull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4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6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7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D:\ANUP PAUL\bvc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4343400" cy="2895600"/>
          </a:xfrm>
          <a:prstGeom prst="rect">
            <a:avLst/>
          </a:prstGeom>
          <a:noFill/>
        </p:spPr>
      </p:pic>
      <p:pic>
        <p:nvPicPr>
          <p:cNvPr id="4099" name="Picture 3" descr="D:\ANUP PAUL\mnjk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72000" y="0"/>
            <a:ext cx="4419600" cy="2971800"/>
          </a:xfrm>
          <a:prstGeom prst="rect">
            <a:avLst/>
          </a:prstGeom>
          <a:noFill/>
        </p:spPr>
      </p:pic>
      <p:pic>
        <p:nvPicPr>
          <p:cNvPr id="4100" name="Picture 4" descr="D:\ANUP PAUL\cdf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3048000"/>
            <a:ext cx="5334000" cy="2514600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152400" y="5638800"/>
            <a:ext cx="8305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এই ধরনের খাদ্যে ভিটামিন বি পাওয়া যায়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1026" name="Picture 2" descr="D:\ANUP PAUL\bvgfdr456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953000" y="3124200"/>
            <a:ext cx="4191000" cy="2311400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pull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800" decel="100000"/>
                                        <p:tgtEl>
                                          <p:spTgt spid="409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800" decel="100000" fill="hold"/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800" decel="100000" fill="hold"/>
                                        <p:tgtEl>
                                          <p:spTgt spid="40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800" decel="100000" fill="hold"/>
                                        <p:tgtEl>
                                          <p:spTgt spid="40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32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33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3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3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D:\ANUP PAUL\jhgf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4419600" cy="3124200"/>
          </a:xfrm>
          <a:prstGeom prst="rect">
            <a:avLst/>
          </a:prstGeom>
          <a:noFill/>
        </p:spPr>
      </p:pic>
      <p:pic>
        <p:nvPicPr>
          <p:cNvPr id="5123" name="Picture 3" descr="D:\ANUP PAUL\mkl87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72000" y="0"/>
            <a:ext cx="4343400" cy="3048000"/>
          </a:xfrm>
          <a:prstGeom prst="rect">
            <a:avLst/>
          </a:prstGeom>
          <a:noFill/>
        </p:spPr>
      </p:pic>
      <p:pic>
        <p:nvPicPr>
          <p:cNvPr id="5124" name="Picture 4" descr="D:\ANUP PAUL\gfds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524000" y="3200400"/>
            <a:ext cx="5562600" cy="2819400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1143000" y="6248400"/>
            <a:ext cx="7010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এই ধরনের খাদ্যে ভিটামিন সি পাওয়া যায়।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ransition spd="med">
    <p:pull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1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1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5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9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275</TotalTime>
  <Words>266</Words>
  <Application>Microsoft Office PowerPoint</Application>
  <PresentationFormat>On-screen Show (4:3)</PresentationFormat>
  <Paragraphs>45</Paragraphs>
  <Slides>23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4" baseType="lpstr">
      <vt:lpstr>Office Theme</vt:lpstr>
      <vt:lpstr>Slide 1</vt:lpstr>
      <vt:lpstr>Slide 2</vt:lpstr>
      <vt:lpstr>পাঠ পরিচিতি শ্রেণীঃ নবম বিষয়ঃ বিজ্ঞান অধ্যায়ঃ ১ম </vt:lpstr>
      <vt:lpstr>Slide 4</vt:lpstr>
      <vt:lpstr>নিচের চিত্রগুলো লক্ষ্য কর</vt:lpstr>
      <vt:lpstr>পাঠ শিরোনাম খাদ্যপ্রাণ বা ভিটামিন</vt:lpstr>
      <vt:lpstr>Slide 7</vt:lpstr>
      <vt:lpstr>Slide 8</vt:lpstr>
      <vt:lpstr>Slide 9</vt:lpstr>
      <vt:lpstr>Slide 10</vt:lpstr>
      <vt:lpstr>Slide 11</vt:lpstr>
      <vt:lpstr>Slide 12</vt:lpstr>
      <vt:lpstr>একক কাজ </vt:lpstr>
      <vt:lpstr>Slide 14</vt:lpstr>
      <vt:lpstr>Slide 15</vt:lpstr>
      <vt:lpstr>Slide 16</vt:lpstr>
      <vt:lpstr>Slide 17</vt:lpstr>
      <vt:lpstr>ভিটামিনের কাজ</vt:lpstr>
      <vt:lpstr>Slide 19</vt:lpstr>
      <vt:lpstr>দলীয় কাজ</vt:lpstr>
      <vt:lpstr>মূল্যায়ণ</vt:lpstr>
      <vt:lpstr>বাড়ীর কাজ</vt:lpstr>
      <vt:lpstr>Slide 23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সবাইকে শুভেচ্ছা</dc:title>
  <dc:creator>Mr_Goutam</dc:creator>
  <cp:lastModifiedBy>Mr_Goutam</cp:lastModifiedBy>
  <cp:revision>43</cp:revision>
  <dcterms:created xsi:type="dcterms:W3CDTF">2006-08-16T00:00:00Z</dcterms:created>
  <dcterms:modified xsi:type="dcterms:W3CDTF">2016-05-06T15:04:27Z</dcterms:modified>
</cp:coreProperties>
</file>